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CCFF"/>
    <a:srgbClr val="00781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9CA9E-E5AC-4F2A-ADBF-2BC9A2370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5033"/>
            <a:ext cx="9144000" cy="22749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8F988-8EB5-451C-B7FD-4EE4B900F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0391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E6E22-71E1-44AE-B62F-CC15B59D6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6068" y="320675"/>
            <a:ext cx="83058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3544A-CD25-4A1D-BAC0-C22F764B1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084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0BE23-A07D-4F63-8C57-6EC04C960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520" y="1709738"/>
            <a:ext cx="954693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20B27-2650-4C5C-8E26-896C6C325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00520" y="4589463"/>
            <a:ext cx="954693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290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EDB5F-2CC8-4B30-8AB9-8845EA180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410368"/>
            <a:ext cx="83058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66314-C65C-4C15-8BE1-3053156CC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2874" y="1825625"/>
            <a:ext cx="458692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51D5B-6343-4436-82DC-274577CEB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393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19CB-5E97-425D-AB40-1D5E1C7E7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713" y="272256"/>
            <a:ext cx="8316087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D6DB5-6B64-4851-BD6C-0D1CB9877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2301" y="1681163"/>
            <a:ext cx="45552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58257-A7AF-472F-803F-1469BE046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2301" y="2505075"/>
            <a:ext cx="4555274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55E2A1-E6EC-4F42-B818-0E2293466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342FA7-DD70-462E-8063-58416B1CB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036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11A6-EE0F-449B-9012-25853A648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365125"/>
            <a:ext cx="83058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300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274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6DA9B5-2F0F-4137-BD53-64F7061CA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330915"/>
            <a:ext cx="8305800" cy="1325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465C6-1ED9-4237-91B6-8A4425421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4410" y="1825625"/>
            <a:ext cx="100593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EF47CF-643B-4038-8446-DC8D34D91D9A}"/>
              </a:ext>
            </a:extLst>
          </p:cNvPr>
          <p:cNvSpPr txBox="1"/>
          <p:nvPr userDrawn="1"/>
        </p:nvSpPr>
        <p:spPr>
          <a:xfrm>
            <a:off x="1" y="6504466"/>
            <a:ext cx="6656831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089775" algn="r"/>
              </a:tabLst>
              <a:defRPr/>
            </a:pPr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cs typeface="Bai Jamjuree" panose="00000500000000000000" pitchFamily="2" charset="-34"/>
              </a:rPr>
              <a:t>The 17</a:t>
            </a:r>
            <a:r>
              <a:rPr lang="en-US" sz="2000" b="0" i="0" baseline="30000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cs typeface="Bai Jamjuree" panose="00000500000000000000" pitchFamily="2" charset="-34"/>
              </a:rPr>
              <a:t>th</a:t>
            </a:r>
            <a:r>
              <a:rPr lang="en-US" sz="1800" b="0" i="0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cs typeface="Bai Jamjuree" panose="00000500000000000000" pitchFamily="2" charset="-34"/>
              </a:rPr>
              <a:t> Annual Scientific Meeting   </a:t>
            </a:r>
            <a:r>
              <a:rPr lang="en-US" sz="1600" b="0" i="0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cs typeface="Bai Jamjuree" panose="00000500000000000000" pitchFamily="2" charset="-34"/>
              </a:rPr>
              <a:t>30-31 January 2026, Nakhon Phanom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DC9C4A-0815-4E98-9E32-8AC93B89AE09}"/>
              </a:ext>
            </a:extLst>
          </p:cNvPr>
          <p:cNvSpPr txBox="1"/>
          <p:nvPr userDrawn="1"/>
        </p:nvSpPr>
        <p:spPr>
          <a:xfrm>
            <a:off x="6656832" y="6501383"/>
            <a:ext cx="5535168" cy="3657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noFill/>
          </a:ln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1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"Medical Physics and Emerging Technologies: Shaping the Next Decade"</a:t>
            </a:r>
            <a:endParaRPr lang="en-US" sz="1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76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06DDE-2DAF-3373-6A57-BF50BCCEB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6068" y="320675"/>
            <a:ext cx="6992632" cy="1325563"/>
          </a:xfrm>
        </p:spPr>
        <p:txBody>
          <a:bodyPr>
            <a:normAutofit/>
          </a:bodyPr>
          <a:lstStyle/>
          <a:p>
            <a:r>
              <a:rPr lang="en-US" sz="4000" dirty="0"/>
              <a:t>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C27D-84D4-E227-3D86-A46E864B8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5930" y="1825625"/>
            <a:ext cx="9627870" cy="4351338"/>
          </a:xfrm>
        </p:spPr>
        <p:txBody>
          <a:bodyPr/>
          <a:lstStyle/>
          <a:p>
            <a:r>
              <a:rPr lang="en-US" dirty="0"/>
              <a:t>Academic Position:</a:t>
            </a:r>
          </a:p>
          <a:p>
            <a:r>
              <a:rPr lang="en-US" dirty="0"/>
              <a:t>Office Address:</a:t>
            </a:r>
            <a:br>
              <a:rPr lang="en-US" dirty="0"/>
            </a:br>
            <a:endParaRPr lang="en-US" dirty="0"/>
          </a:p>
          <a:p>
            <a:r>
              <a:rPr lang="en-US" dirty="0"/>
              <a:t>Education:</a:t>
            </a:r>
            <a:br>
              <a:rPr lang="en-US" dirty="0"/>
            </a:br>
            <a:endParaRPr lang="en-US" dirty="0"/>
          </a:p>
          <a:p>
            <a:r>
              <a:rPr lang="en-US" dirty="0"/>
              <a:t>Appointment:</a:t>
            </a:r>
          </a:p>
        </p:txBody>
      </p:sp>
      <p:pic>
        <p:nvPicPr>
          <p:cNvPr id="4" name="Content Placeholder 8" descr="A close up of a mans face&#10;&#10;Description automatically generated">
            <a:extLst>
              <a:ext uri="{FF2B5EF4-FFF2-40B4-BE49-F238E27FC236}">
                <a16:creationId xmlns:a16="http://schemas.microsoft.com/office/drawing/2014/main" id="{37AF6357-5963-D60D-1C73-87B368551F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700" y="164709"/>
            <a:ext cx="1993630" cy="25866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4E8D9F-B9E8-36C8-2CCA-9D187CA39301}"/>
              </a:ext>
            </a:extLst>
          </p:cNvPr>
          <p:cNvSpPr txBox="1"/>
          <p:nvPr/>
        </p:nvSpPr>
        <p:spPr>
          <a:xfrm>
            <a:off x="10447944" y="2449332"/>
            <a:ext cx="1215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Your Photo</a:t>
            </a:r>
          </a:p>
        </p:txBody>
      </p:sp>
    </p:spTree>
    <p:extLst>
      <p:ext uri="{BB962C8B-B14F-4D97-AF65-F5344CB8AC3E}">
        <p14:creationId xmlns:p14="http://schemas.microsoft.com/office/powerpoint/2010/main" val="235158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Tawatchai Chaiwatanarat</dc:creator>
  <cp:lastModifiedBy>Tawatchai Chaiwatanarat</cp:lastModifiedBy>
  <cp:revision>7</cp:revision>
  <dcterms:created xsi:type="dcterms:W3CDTF">2022-10-28T02:14:00Z</dcterms:created>
  <dcterms:modified xsi:type="dcterms:W3CDTF">2026-01-04T23:56:54Z</dcterms:modified>
</cp:coreProperties>
</file>